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88050"/>
  <p:notesSz cx="7010400" cy="9296400"/>
  <p:embeddedFontLst>
    <p:embeddedFont>
      <p:font typeface="Robo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Google Sans Medium"/>
      <p:regular r:id="rId25"/>
      <p:bold r:id="rId26"/>
      <p:italic r:id="rId27"/>
      <p:boldItalic r:id="rId28"/>
    </p:embeddedFont>
    <p:embeddedFont>
      <p:font typeface="Open Sans SemiBold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GoogleSansMedium-bold.fntdata"/><Relationship Id="rId25" Type="http://schemas.openxmlformats.org/officeDocument/2006/relationships/font" Target="fonts/GoogleSansMedium-regular.fntdata"/><Relationship Id="rId28" Type="http://schemas.openxmlformats.org/officeDocument/2006/relationships/font" Target="fonts/GoogleSansMedium-boldItalic.fntdata"/><Relationship Id="rId27" Type="http://schemas.openxmlformats.org/officeDocument/2006/relationships/font" Target="fonts/GoogleSans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SemiBold-italic.fntdata"/><Relationship Id="rId30" Type="http://schemas.openxmlformats.org/officeDocument/2006/relationships/font" Target="fonts/OpenSansSemiBold-bold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OpenSansSemiBold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88900" lvl="0" marL="0" marR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0" i="0" sz="1200" u="none" cap="none" strike="noStrike"/>
          </a:p>
          <a:p>
            <a: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3827f486_1_27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c3827f486_1_27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2c3827f486_1_27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aa91735c0_0_181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1aa91735c0_0_18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11aa91735c0_0_181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1aa91735c0_0_194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1aa91735c0_0_194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1aa91735c0_0_194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aa91735c0_0_188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aa91735c0_0_18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1aa91735c0_0_188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095d99abf_0_1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095d99abf_0_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2095d99abf_0_1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aa91735c0_0_140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aa91735c0_0_140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1aa91735c0_0_140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aa91735c0_0_131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1aa91735c0_0_13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1aa91735c0_0_131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aa91735c0_0_148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1aa91735c0_0_14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1aa91735c0_0_148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1aa91735c0_0_154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1aa91735c0_0_154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1aa91735c0_0_154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aa91735c0_0_161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aa91735c0_0_16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1aa91735c0_0_161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aa91735c0_0_169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1aa91735c0_0_16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1aa91735c0_0_169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1aa91735c0_0_175:notes"/>
          <p:cNvSpPr/>
          <p:nvPr>
            <p:ph idx="2" type="sldImg"/>
          </p:nvPr>
        </p:nvSpPr>
        <p:spPr>
          <a:xfrm>
            <a:off x="408185" y="696913"/>
            <a:ext cx="6193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1aa91735c0_0_17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1aa91735c0_0_175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Relationship Id="rId4" Type="http://schemas.openxmlformats.org/officeDocument/2006/relationships/image" Target="../media/image14.jpg"/><Relationship Id="rId11" Type="http://schemas.openxmlformats.org/officeDocument/2006/relationships/image" Target="../media/image17.jpg"/><Relationship Id="rId10" Type="http://schemas.openxmlformats.org/officeDocument/2006/relationships/image" Target="../media/image10.jpg"/><Relationship Id="rId9" Type="http://schemas.openxmlformats.org/officeDocument/2006/relationships/image" Target="../media/image19.jpg"/><Relationship Id="rId5" Type="http://schemas.openxmlformats.org/officeDocument/2006/relationships/image" Target="../media/image13.jpg"/><Relationship Id="rId6" Type="http://schemas.openxmlformats.org/officeDocument/2006/relationships/image" Target="../media/image18.jpg"/><Relationship Id="rId7" Type="http://schemas.openxmlformats.org/officeDocument/2006/relationships/image" Target="../media/image16.jpg"/><Relationship Id="rId8" Type="http://schemas.openxmlformats.org/officeDocument/2006/relationships/image" Target="../media/image20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Slide Only">
  <p:cSld name="CUSTOM_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48526" y="1094345"/>
            <a:ext cx="5094145" cy="18614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14616" y="6813445"/>
            <a:ext cx="12210739" cy="70833"/>
            <a:chOff x="754675" y="1579025"/>
            <a:chExt cx="1799375" cy="46500"/>
          </a:xfrm>
        </p:grpSpPr>
        <p:sp>
          <p:nvSpPr>
            <p:cNvPr id="14" name="Google Shape;14;p2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 txBox="1"/>
          <p:nvPr>
            <p:ph type="title"/>
          </p:nvPr>
        </p:nvSpPr>
        <p:spPr>
          <a:xfrm>
            <a:off x="-11396" y="3566167"/>
            <a:ext cx="12210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5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2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1"/>
          <p:cNvGrpSpPr/>
          <p:nvPr/>
        </p:nvGrpSpPr>
        <p:grpSpPr>
          <a:xfrm>
            <a:off x="1421" y="33"/>
            <a:ext cx="12185294" cy="6858399"/>
            <a:chOff x="0" y="-625"/>
            <a:chExt cx="9144000" cy="5144700"/>
          </a:xfrm>
        </p:grpSpPr>
        <p:grpSp>
          <p:nvGrpSpPr>
            <p:cNvPr id="110" name="Google Shape;110;p11"/>
            <p:cNvGrpSpPr/>
            <p:nvPr/>
          </p:nvGrpSpPr>
          <p:grpSpPr>
            <a:xfrm>
              <a:off x="0" y="-625"/>
              <a:ext cx="9144000" cy="5144126"/>
              <a:chOff x="0" y="-625"/>
              <a:chExt cx="9144000" cy="5144126"/>
            </a:xfrm>
          </p:grpSpPr>
          <p:sp>
            <p:nvSpPr>
              <p:cNvPr id="111" name="Google Shape;111;p11"/>
              <p:cNvSpPr txBox="1"/>
              <p:nvPr/>
            </p:nvSpPr>
            <p:spPr>
              <a:xfrm>
                <a:off x="1895626" y="2008450"/>
                <a:ext cx="5202900" cy="10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875" lIns="121875" spcFirstLastPara="1" rIns="121875" wrap="square" tIns="1218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000">
                    <a:solidFill>
                      <a:srgbClr val="FFFFFF"/>
                    </a:solidFill>
                    <a:latin typeface="Open Sans SemiBold"/>
                    <a:ea typeface="Open Sans SemiBold"/>
                    <a:cs typeface="Open Sans SemiBold"/>
                    <a:sym typeface="Open Sans SemiBold"/>
                  </a:rPr>
                  <a:t>Thank You</a:t>
                </a:r>
                <a:endParaRPr sz="400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5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5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id="112" name="Google Shape;112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659338" cy="177245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3" name="Google Shape;113;p1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17005"/>
              <a:stretch/>
            </p:blipFill>
            <p:spPr>
              <a:xfrm>
                <a:off x="2659350" y="-26"/>
                <a:ext cx="3204275" cy="177244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4" name="Google Shape;114;p11"/>
              <p:cNvPicPr preferRelativeResize="0"/>
              <p:nvPr/>
            </p:nvPicPr>
            <p:blipFill rotWithShape="1">
              <a:blip r:embed="rId4">
                <a:alphaModFix/>
              </a:blip>
              <a:srcRect b="8" l="0" r="0" t="18869"/>
              <a:stretch/>
            </p:blipFill>
            <p:spPr>
              <a:xfrm>
                <a:off x="5863625" y="-625"/>
                <a:ext cx="3280369" cy="177370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5" name="Google Shape;115;p11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0" y="1772450"/>
                <a:ext cx="3136901" cy="177369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6" name="Google Shape;116;p1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136901" y="1772788"/>
                <a:ext cx="2658227" cy="177301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7" name="Google Shape;117;p11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20647"/>
              <a:stretch/>
            </p:blipFill>
            <p:spPr>
              <a:xfrm>
                <a:off x="5795125" y="1773349"/>
                <a:ext cx="3348874" cy="1772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8" name="Google Shape;118;p11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2" y="3546150"/>
                <a:ext cx="2394849" cy="159734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9" name="Google Shape;119;p11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2394849" y="3546169"/>
                <a:ext cx="2394849" cy="15973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11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4789700" y="3546075"/>
                <a:ext cx="2394849" cy="159616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11"/>
              <p:cNvPicPr preferRelativeResize="0"/>
              <p:nvPr/>
            </p:nvPicPr>
            <p:blipFill rotWithShape="1">
              <a:blip r:embed="rId11">
                <a:alphaModFix/>
              </a:blip>
              <a:srcRect b="0" l="0" r="18180" t="0"/>
              <a:stretch/>
            </p:blipFill>
            <p:spPr>
              <a:xfrm>
                <a:off x="7184550" y="3546075"/>
                <a:ext cx="1959450" cy="15973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22" name="Google Shape;122;p11"/>
            <p:cNvSpPr/>
            <p:nvPr/>
          </p:nvSpPr>
          <p:spPr>
            <a:xfrm>
              <a:off x="0" y="-25"/>
              <a:ext cx="9144000" cy="5144100"/>
            </a:xfrm>
            <a:prstGeom prst="rect">
              <a:avLst/>
            </a:prstGeom>
            <a:solidFill>
              <a:srgbClr val="1A1A1A">
                <a:alpha val="43850"/>
              </a:srgbClr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1"/>
          <p:cNvSpPr txBox="1"/>
          <p:nvPr/>
        </p:nvSpPr>
        <p:spPr>
          <a:xfrm>
            <a:off x="2923253" y="2603383"/>
            <a:ext cx="6341400" cy="16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Thank You</a:t>
            </a:r>
            <a:endParaRPr sz="96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Red underline and Logo">
  <p:cSld name="CUSTOM_2_1_1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2"/>
          <p:cNvGrpSpPr/>
          <p:nvPr/>
        </p:nvGrpSpPr>
        <p:grpSpPr>
          <a:xfrm>
            <a:off x="-14616" y="6813445"/>
            <a:ext cx="12210739" cy="70833"/>
            <a:chOff x="754675" y="1579025"/>
            <a:chExt cx="1799375" cy="46500"/>
          </a:xfrm>
        </p:grpSpPr>
        <p:sp>
          <p:nvSpPr>
            <p:cNvPr id="126" name="Google Shape;126;p12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" name="Google Shape;13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TITLE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11405359" y="6333134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 rotWithShape="1">
          <a:blip r:embed="rId2">
            <a:alphaModFix/>
          </a:blip>
          <a:srcRect b="39562" l="0" r="0" t="31996"/>
          <a:stretch/>
        </p:blipFill>
        <p:spPr>
          <a:xfrm>
            <a:off x="5173623" y="5956560"/>
            <a:ext cx="1840803" cy="408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1191" y="5581598"/>
            <a:ext cx="1091879" cy="10918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Cloud_PremierPartner_Badge_150.png" id="135" name="Google Shape;13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624" y="5581614"/>
            <a:ext cx="2497856" cy="1158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08183"/>
            <a:ext cx="12188051" cy="4467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3_1_2_4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Google Shape;138;p14"/>
          <p:cNvCxnSpPr/>
          <p:nvPr/>
        </p:nvCxnSpPr>
        <p:spPr>
          <a:xfrm>
            <a:off x="-12129" y="6890633"/>
            <a:ext cx="12205500" cy="0"/>
          </a:xfrm>
          <a:prstGeom prst="straightConnector1">
            <a:avLst/>
          </a:prstGeom>
          <a:noFill/>
          <a:ln cap="flat" cmpd="sng" w="76200">
            <a:solidFill>
              <a:srgbClr val="CC412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14"/>
          <p:cNvSpPr txBox="1"/>
          <p:nvPr>
            <p:ph type="title"/>
          </p:nvPr>
        </p:nvSpPr>
        <p:spPr>
          <a:xfrm>
            <a:off x="1753075" y="69575"/>
            <a:ext cx="91410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4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/>
          <p:nvPr/>
        </p:nvSpPr>
        <p:spPr>
          <a:xfrm>
            <a:off x="-25" y="2359450"/>
            <a:ext cx="12188100" cy="1946400"/>
          </a:xfrm>
          <a:prstGeom prst="rect">
            <a:avLst/>
          </a:prstGeom>
          <a:solidFill>
            <a:srgbClr val="4184F3">
              <a:alpha val="87450"/>
            </a:srgbClr>
          </a:solidFill>
          <a:ln cap="flat" cmpd="sng" w="9525">
            <a:solidFill>
              <a:srgbClr val="4184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711425" y="2534150"/>
            <a:ext cx="107652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711427" y="3463790"/>
            <a:ext cx="107652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44" name="Google Shape;144;p15"/>
          <p:cNvSpPr txBox="1"/>
          <p:nvPr>
            <p:ph type="title"/>
          </p:nvPr>
        </p:nvSpPr>
        <p:spPr>
          <a:xfrm>
            <a:off x="2059175" y="2754825"/>
            <a:ext cx="85428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5" name="Google Shape;145;p15"/>
          <p:cNvSpPr txBox="1"/>
          <p:nvPr>
            <p:ph idx="1" type="subTitle"/>
          </p:nvPr>
        </p:nvSpPr>
        <p:spPr>
          <a:xfrm>
            <a:off x="2768750" y="3547900"/>
            <a:ext cx="6831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/>
          <p:nvPr/>
        </p:nvSpPr>
        <p:spPr>
          <a:xfrm>
            <a:off x="-25" y="2359450"/>
            <a:ext cx="12188100" cy="1946400"/>
          </a:xfrm>
          <a:prstGeom prst="rect">
            <a:avLst/>
          </a:prstGeom>
          <a:solidFill>
            <a:srgbClr val="F23A35"/>
          </a:solidFill>
          <a:ln cap="flat" cmpd="sng" w="9525">
            <a:solidFill>
              <a:srgbClr val="F23A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711425" y="2534150"/>
            <a:ext cx="107652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711427" y="3463790"/>
            <a:ext cx="107652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0" name="Google Shape;150;p16"/>
          <p:cNvSpPr txBox="1"/>
          <p:nvPr>
            <p:ph type="title"/>
          </p:nvPr>
        </p:nvSpPr>
        <p:spPr>
          <a:xfrm>
            <a:off x="2059175" y="2754825"/>
            <a:ext cx="85428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1" name="Google Shape;151;p16"/>
          <p:cNvSpPr txBox="1"/>
          <p:nvPr>
            <p:ph idx="1" type="subTitle"/>
          </p:nvPr>
        </p:nvSpPr>
        <p:spPr>
          <a:xfrm>
            <a:off x="2768750" y="3547900"/>
            <a:ext cx="6831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-25" y="2359450"/>
            <a:ext cx="12188100" cy="1946400"/>
          </a:xfrm>
          <a:prstGeom prst="rect">
            <a:avLst/>
          </a:prstGeom>
          <a:solidFill>
            <a:srgbClr val="34A853"/>
          </a:solidFill>
          <a:ln cap="flat" cmpd="sng" w="9525">
            <a:solidFill>
              <a:srgbClr val="34A8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7"/>
          <p:cNvSpPr txBox="1"/>
          <p:nvPr/>
        </p:nvSpPr>
        <p:spPr>
          <a:xfrm>
            <a:off x="711425" y="2534150"/>
            <a:ext cx="107652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11427" y="3463790"/>
            <a:ext cx="107652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6" name="Google Shape;156;p17"/>
          <p:cNvSpPr txBox="1"/>
          <p:nvPr>
            <p:ph type="title"/>
          </p:nvPr>
        </p:nvSpPr>
        <p:spPr>
          <a:xfrm>
            <a:off x="2059175" y="2754825"/>
            <a:ext cx="85428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7" name="Google Shape;157;p17"/>
          <p:cNvSpPr txBox="1"/>
          <p:nvPr>
            <p:ph idx="1" type="subTitle"/>
          </p:nvPr>
        </p:nvSpPr>
        <p:spPr>
          <a:xfrm>
            <a:off x="2768750" y="3547900"/>
            <a:ext cx="6831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2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>
            <a:off x="-25" y="2359450"/>
            <a:ext cx="12188100" cy="1946400"/>
          </a:xfrm>
          <a:prstGeom prst="rect">
            <a:avLst/>
          </a:prstGeom>
          <a:solidFill>
            <a:srgbClr val="E4A017"/>
          </a:solidFill>
          <a:ln cap="flat" cmpd="sng" w="9525">
            <a:solidFill>
              <a:srgbClr val="E4A0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 txBox="1"/>
          <p:nvPr/>
        </p:nvSpPr>
        <p:spPr>
          <a:xfrm>
            <a:off x="711425" y="2534150"/>
            <a:ext cx="107652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711427" y="3463790"/>
            <a:ext cx="107652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62" name="Google Shape;162;p18"/>
          <p:cNvSpPr txBox="1"/>
          <p:nvPr>
            <p:ph type="title"/>
          </p:nvPr>
        </p:nvSpPr>
        <p:spPr>
          <a:xfrm>
            <a:off x="2059175" y="2754825"/>
            <a:ext cx="85428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3" name="Google Shape;163;p18"/>
          <p:cNvSpPr txBox="1"/>
          <p:nvPr>
            <p:ph idx="1" type="subTitle"/>
          </p:nvPr>
        </p:nvSpPr>
        <p:spPr>
          <a:xfrm>
            <a:off x="2768750" y="3547900"/>
            <a:ext cx="6831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Image or Logo Slide">
  <p:cSld name="CUSTOM_2_4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-14616" y="6813445"/>
            <a:ext cx="12210739" cy="70833"/>
            <a:chOff x="754675" y="1579025"/>
            <a:chExt cx="1799375" cy="46500"/>
          </a:xfrm>
        </p:grpSpPr>
        <p:sp>
          <p:nvSpPr>
            <p:cNvPr id="21" name="Google Shape;21;p3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 Intro Slide">
  <p:cSld name="CUSTOM_2_4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27" name="Google Shape;27;p4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" name="Google Shape;3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/>
        </p:nvSpPr>
        <p:spPr>
          <a:xfrm>
            <a:off x="131624" y="62100"/>
            <a:ext cx="30027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Google Sans"/>
                <a:ea typeface="Google Sans"/>
                <a:cs typeface="Google Sans"/>
                <a:sym typeface="Google Sans"/>
              </a:rPr>
              <a:t>Speaker Intro</a:t>
            </a:r>
            <a:endParaRPr sz="3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4040224" y="4304545"/>
            <a:ext cx="3803700" cy="37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2" type="subTitle"/>
          </p:nvPr>
        </p:nvSpPr>
        <p:spPr>
          <a:xfrm>
            <a:off x="4040224" y="4671590"/>
            <a:ext cx="3803700" cy="37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le only">
  <p:cSld name="CUSTOM_2_3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5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37" name="Google Shape;37;p5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" name="Google Shape;41;p5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42" name="Google Shape;4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le &amp; Sub-title">
  <p:cSld name="CUSTOM_2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idx="1" type="subTitle"/>
          </p:nvPr>
        </p:nvSpPr>
        <p:spPr>
          <a:xfrm>
            <a:off x="297704" y="823933"/>
            <a:ext cx="116013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grpSp>
        <p:nvGrpSpPr>
          <p:cNvPr id="45" name="Google Shape;45;p6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46" name="Google Shape;46;p6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6"/>
          <p:cNvSpPr txBox="1"/>
          <p:nvPr>
            <p:ph type="title"/>
          </p:nvPr>
        </p:nvSpPr>
        <p:spPr>
          <a:xfrm>
            <a:off x="131624" y="20300"/>
            <a:ext cx="101214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-title &amp; Text">
  <p:cSld name="CUSTOM_2_1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297704" y="823933"/>
            <a:ext cx="116013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297704" y="1491567"/>
            <a:ext cx="11566200" cy="48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>
            <a:lvl1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AutoNum type="arabicPeriod"/>
              <a:defRPr sz="2100">
                <a:latin typeface="Google Sans"/>
                <a:ea typeface="Google Sans"/>
                <a:cs typeface="Google Sans"/>
                <a:sym typeface="Google Sans"/>
              </a:defRPr>
            </a:lvl1pPr>
            <a:lvl2pPr indent="-3619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AutoNum type="alphaLcPeriod"/>
              <a:defRPr sz="2100">
                <a:latin typeface="Google Sans"/>
                <a:ea typeface="Google Sans"/>
                <a:cs typeface="Google Sans"/>
                <a:sym typeface="Google Sans"/>
              </a:defRPr>
            </a:lvl2pPr>
            <a:lvl3pPr indent="-3619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AutoNum type="romanLcPeriod"/>
              <a:defRPr sz="2100">
                <a:latin typeface="Google Sans"/>
                <a:ea typeface="Google Sans"/>
                <a:cs typeface="Google Sans"/>
                <a:sym typeface="Google Sans"/>
              </a:defRPr>
            </a:lvl3pPr>
            <a:lvl4pPr indent="-3619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●"/>
              <a:defRPr sz="2100">
                <a:latin typeface="Google Sans"/>
                <a:ea typeface="Google Sans"/>
                <a:cs typeface="Google Sans"/>
                <a:sym typeface="Google Sans"/>
              </a:defRPr>
            </a:lvl4pPr>
            <a:lvl5pPr indent="-3619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○"/>
              <a:defRPr sz="2100">
                <a:latin typeface="Google Sans"/>
                <a:ea typeface="Google Sans"/>
                <a:cs typeface="Google Sans"/>
                <a:sym typeface="Google Sans"/>
              </a:defRPr>
            </a:lvl5pPr>
            <a:lvl6pPr indent="-3619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■"/>
              <a:defRPr sz="2100">
                <a:latin typeface="Google Sans"/>
                <a:ea typeface="Google Sans"/>
                <a:cs typeface="Google Sans"/>
                <a:sym typeface="Google Sans"/>
              </a:defRPr>
            </a:lvl6pPr>
            <a:lvl7pPr indent="-3619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➢"/>
              <a:defRPr sz="2100">
                <a:latin typeface="Google Sans"/>
                <a:ea typeface="Google Sans"/>
                <a:cs typeface="Google Sans"/>
                <a:sym typeface="Google Sans"/>
              </a:defRPr>
            </a:lvl7pPr>
            <a:lvl8pPr indent="-3619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⍆"/>
              <a:defRPr sz="2100">
                <a:latin typeface="Google Sans"/>
                <a:ea typeface="Google Sans"/>
                <a:cs typeface="Google Sans"/>
                <a:sym typeface="Google Sans"/>
              </a:defRPr>
            </a:lvl8pPr>
            <a:lvl9pPr indent="-3619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oogle Sans"/>
              <a:buChar char="✓"/>
              <a:defRPr sz="21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type="title"/>
          </p:nvPr>
        </p:nvSpPr>
        <p:spPr>
          <a:xfrm>
            <a:off x="131624" y="20300"/>
            <a:ext cx="100428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56" name="Google Shape;56;p7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57" name="Google Shape;57;p7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" name="Google Shape;6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er big slide">
  <p:cSld name="CUSTOM_2_1_1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31624" y="20300"/>
            <a:ext cx="100428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64" name="Google Shape;64;p8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65" name="Google Shape;65;p8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8"/>
          <p:cNvCxnSpPr/>
          <p:nvPr/>
        </p:nvCxnSpPr>
        <p:spPr>
          <a:xfrm>
            <a:off x="565617" y="2622235"/>
            <a:ext cx="0" cy="898800"/>
          </a:xfrm>
          <a:prstGeom prst="straightConnector1">
            <a:avLst/>
          </a:prstGeom>
          <a:noFill/>
          <a:ln cap="flat" cmpd="sng" w="19050">
            <a:solidFill>
              <a:srgbClr val="A5CD3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8"/>
          <p:cNvCxnSpPr/>
          <p:nvPr/>
        </p:nvCxnSpPr>
        <p:spPr>
          <a:xfrm>
            <a:off x="565617" y="1182502"/>
            <a:ext cx="0" cy="898800"/>
          </a:xfrm>
          <a:prstGeom prst="straightConnector1">
            <a:avLst/>
          </a:prstGeom>
          <a:noFill/>
          <a:ln cap="flat" cmpd="sng" w="19050">
            <a:solidFill>
              <a:srgbClr val="D21E1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8"/>
          <p:cNvCxnSpPr/>
          <p:nvPr/>
        </p:nvCxnSpPr>
        <p:spPr>
          <a:xfrm>
            <a:off x="565617" y="4158385"/>
            <a:ext cx="0" cy="898800"/>
          </a:xfrm>
          <a:prstGeom prst="straightConnector1">
            <a:avLst/>
          </a:prstGeom>
          <a:noFill/>
          <a:ln cap="flat" cmpd="sng" w="19050">
            <a:solidFill>
              <a:srgbClr val="1EA0E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8"/>
          <p:cNvCxnSpPr/>
          <p:nvPr/>
        </p:nvCxnSpPr>
        <p:spPr>
          <a:xfrm>
            <a:off x="565617" y="5497569"/>
            <a:ext cx="0" cy="898800"/>
          </a:xfrm>
          <a:prstGeom prst="straightConnector1">
            <a:avLst/>
          </a:prstGeom>
          <a:noFill/>
          <a:ln cap="flat" cmpd="sng" w="19050">
            <a:solidFill>
              <a:srgbClr val="A0A0A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8"/>
          <p:cNvSpPr txBox="1"/>
          <p:nvPr/>
        </p:nvSpPr>
        <p:spPr>
          <a:xfrm>
            <a:off x="724599" y="1200102"/>
            <a:ext cx="85341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1300"/>
              </a:spcBef>
              <a:spcAft>
                <a:spcPts val="70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1</a:t>
            </a:r>
            <a:br>
              <a:rPr lang="en-US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 dolor sit amet, consectetur adipiscing elit.</a:t>
            </a:r>
            <a:endParaRPr sz="1900"/>
          </a:p>
        </p:txBody>
      </p:sp>
      <p:sp>
        <p:nvSpPr>
          <p:cNvPr id="75" name="Google Shape;75;p8"/>
          <p:cNvSpPr txBox="1"/>
          <p:nvPr/>
        </p:nvSpPr>
        <p:spPr>
          <a:xfrm>
            <a:off x="724599" y="2639835"/>
            <a:ext cx="85341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1300"/>
              </a:spcBef>
              <a:spcAft>
                <a:spcPts val="7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2</a:t>
            </a:r>
            <a:br>
              <a:rPr lang="en-US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 dolor sit amet, consectetur adipiscing elit.</a:t>
            </a:r>
            <a:endParaRPr sz="1900"/>
          </a:p>
        </p:txBody>
      </p:sp>
      <p:sp>
        <p:nvSpPr>
          <p:cNvPr id="76" name="Google Shape;76;p8"/>
          <p:cNvSpPr txBox="1"/>
          <p:nvPr/>
        </p:nvSpPr>
        <p:spPr>
          <a:xfrm>
            <a:off x="724599" y="4175985"/>
            <a:ext cx="85341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1300"/>
              </a:spcBef>
              <a:spcAft>
                <a:spcPts val="7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3</a:t>
            </a:r>
            <a:br>
              <a:rPr lang="en-US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 dolor sit amet, consectetur adipiscing elit.</a:t>
            </a:r>
            <a:endParaRPr sz="1900"/>
          </a:p>
        </p:txBody>
      </p:sp>
      <p:sp>
        <p:nvSpPr>
          <p:cNvPr id="77" name="Google Shape;77;p8"/>
          <p:cNvSpPr txBox="1"/>
          <p:nvPr/>
        </p:nvSpPr>
        <p:spPr>
          <a:xfrm>
            <a:off x="724599" y="5515169"/>
            <a:ext cx="85341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1300"/>
              </a:spcBef>
              <a:spcAft>
                <a:spcPts val="7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4</a:t>
            </a:r>
            <a:br>
              <a:rPr lang="en-US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 dolor sit amet, consectetur adipiscing elit.</a:t>
            </a:r>
            <a:endParaRPr sz="19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er big slide 1">
  <p:cSld name="CUSTOM_2_1_1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131624" y="20300"/>
            <a:ext cx="100428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80" name="Google Shape;80;p9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81" name="Google Shape;81;p9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9"/>
          <p:cNvSpPr txBox="1"/>
          <p:nvPr/>
        </p:nvSpPr>
        <p:spPr>
          <a:xfrm>
            <a:off x="477045" y="977200"/>
            <a:ext cx="5124600" cy="56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Google Sans"/>
                <a:ea typeface="Google Sans"/>
                <a:cs typeface="Google Sans"/>
                <a:sym typeface="Google Sans"/>
              </a:rPr>
              <a:t>Pointer 1</a:t>
            </a:r>
            <a:r>
              <a:rPr lang="en-US" sz="16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2</a:t>
            </a:r>
            <a:endParaRPr b="1"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	</a:t>
            </a: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Pointer 3</a:t>
            </a:r>
            <a:endParaRPr b="1"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	</a:t>
            </a: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Lorem ipsum</a:t>
            </a:r>
            <a:endParaRPr sz="16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87" name="Google Shape;87;p9"/>
          <p:cNvCxnSpPr/>
          <p:nvPr/>
        </p:nvCxnSpPr>
        <p:spPr>
          <a:xfrm rot="10800000">
            <a:off x="477045" y="975332"/>
            <a:ext cx="0" cy="409200"/>
          </a:xfrm>
          <a:prstGeom prst="straightConnector1">
            <a:avLst/>
          </a:prstGeom>
          <a:noFill/>
          <a:ln cap="flat" cmpd="sng" w="38100">
            <a:solidFill>
              <a:srgbClr val="D21E1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9"/>
          <p:cNvCxnSpPr/>
          <p:nvPr/>
        </p:nvCxnSpPr>
        <p:spPr>
          <a:xfrm rot="10800000">
            <a:off x="477045" y="3561896"/>
            <a:ext cx="0" cy="409200"/>
          </a:xfrm>
          <a:prstGeom prst="straightConnector1">
            <a:avLst/>
          </a:prstGeom>
          <a:noFill/>
          <a:ln cap="flat" cmpd="sng" w="38100">
            <a:solidFill>
              <a:srgbClr val="A5CD3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9"/>
          <p:cNvCxnSpPr/>
          <p:nvPr/>
        </p:nvCxnSpPr>
        <p:spPr>
          <a:xfrm rot="10800000">
            <a:off x="477045" y="5403830"/>
            <a:ext cx="0" cy="409200"/>
          </a:xfrm>
          <a:prstGeom prst="straightConnector1">
            <a:avLst/>
          </a:prstGeom>
          <a:noFill/>
          <a:ln cap="flat" cmpd="sng" w="38100">
            <a:solidFill>
              <a:srgbClr val="1EA0E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9"/>
          <p:cNvCxnSpPr/>
          <p:nvPr/>
        </p:nvCxnSpPr>
        <p:spPr>
          <a:xfrm>
            <a:off x="1035866" y="1413303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A0C83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9"/>
          <p:cNvCxnSpPr/>
          <p:nvPr/>
        </p:nvCxnSpPr>
        <p:spPr>
          <a:xfrm>
            <a:off x="1035866" y="1783519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1EA0E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9"/>
          <p:cNvCxnSpPr/>
          <p:nvPr/>
        </p:nvCxnSpPr>
        <p:spPr>
          <a:xfrm>
            <a:off x="1035866" y="2153736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D21E1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/>
          <p:cNvCxnSpPr/>
          <p:nvPr/>
        </p:nvCxnSpPr>
        <p:spPr>
          <a:xfrm>
            <a:off x="1035866" y="2523953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A0A0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/>
          <p:cNvCxnSpPr/>
          <p:nvPr/>
        </p:nvCxnSpPr>
        <p:spPr>
          <a:xfrm>
            <a:off x="1035866" y="2894169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1EA0E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/>
          <p:cNvCxnSpPr/>
          <p:nvPr/>
        </p:nvCxnSpPr>
        <p:spPr>
          <a:xfrm>
            <a:off x="1035866" y="3998371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D21E1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/>
          <p:cNvCxnSpPr/>
          <p:nvPr/>
        </p:nvCxnSpPr>
        <p:spPr>
          <a:xfrm>
            <a:off x="1035866" y="4368588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1EA0E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9"/>
          <p:cNvCxnSpPr/>
          <p:nvPr/>
        </p:nvCxnSpPr>
        <p:spPr>
          <a:xfrm>
            <a:off x="1035866" y="4738804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A0A0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9"/>
          <p:cNvCxnSpPr/>
          <p:nvPr/>
        </p:nvCxnSpPr>
        <p:spPr>
          <a:xfrm>
            <a:off x="1035866" y="5842804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A0C83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9"/>
          <p:cNvCxnSpPr/>
          <p:nvPr/>
        </p:nvCxnSpPr>
        <p:spPr>
          <a:xfrm>
            <a:off x="1035866" y="6213021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D21E1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Title Slide">
  <p:cSld name="CUSTOM_2_2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0"/>
          <p:cNvGrpSpPr/>
          <p:nvPr/>
        </p:nvGrpSpPr>
        <p:grpSpPr>
          <a:xfrm>
            <a:off x="-14630" y="681047"/>
            <a:ext cx="2398387" cy="61998"/>
            <a:chOff x="754675" y="1579025"/>
            <a:chExt cx="1799375" cy="46500"/>
          </a:xfrm>
        </p:grpSpPr>
        <p:sp>
          <p:nvSpPr>
            <p:cNvPr id="102" name="Google Shape;102;p10"/>
            <p:cNvSpPr/>
            <p:nvPr/>
          </p:nvSpPr>
          <p:spPr>
            <a:xfrm>
              <a:off x="754675" y="1579025"/>
              <a:ext cx="452700" cy="46500"/>
            </a:xfrm>
            <a:prstGeom prst="rect">
              <a:avLst/>
            </a:prstGeom>
            <a:solidFill>
              <a:srgbClr val="DA2128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207375" y="1579025"/>
              <a:ext cx="452700" cy="46500"/>
            </a:xfrm>
            <a:prstGeom prst="rect">
              <a:avLst/>
            </a:prstGeom>
            <a:solidFill>
              <a:srgbClr val="009FDB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660075" y="1579025"/>
              <a:ext cx="452700" cy="46500"/>
            </a:xfrm>
            <a:prstGeom prst="rect">
              <a:avLst/>
            </a:prstGeom>
            <a:solidFill>
              <a:srgbClr val="A5CD39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2101350" y="1579025"/>
              <a:ext cx="452700" cy="46500"/>
            </a:xfrm>
            <a:prstGeom prst="rect">
              <a:avLst/>
            </a:prstGeom>
            <a:solidFill>
              <a:srgbClr val="878787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31624" y="20300"/>
            <a:ext cx="99636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107" name="Google Shape;10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78940" y="165267"/>
            <a:ext cx="1240032" cy="4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noFill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100" y="763575"/>
            <a:ext cx="12188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-11396" y="3566167"/>
            <a:ext cx="12210900" cy="13716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ITR Extraction</a:t>
            </a:r>
            <a:endParaRPr/>
          </a:p>
        </p:txBody>
      </p:sp>
      <p:sp>
        <p:nvSpPr>
          <p:cNvPr id="170" name="Google Shape;170;p19"/>
          <p:cNvSpPr txBox="1"/>
          <p:nvPr/>
        </p:nvSpPr>
        <p:spPr>
          <a:xfrm>
            <a:off x="7415900" y="5320400"/>
            <a:ext cx="469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Google Sans"/>
                <a:ea typeface="Google Sans"/>
                <a:cs typeface="Google Sans"/>
                <a:sym typeface="Google Sans"/>
              </a:rPr>
              <a:t>A Presentation by Visaj Nirav Shah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1913000" y="2754825"/>
            <a:ext cx="85428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DEMO</a:t>
            </a:r>
            <a:endParaRPr b="1"/>
          </a:p>
        </p:txBody>
      </p:sp>
      <p:sp>
        <p:nvSpPr>
          <p:cNvPr id="236" name="Google Shape;236;p28"/>
          <p:cNvSpPr txBox="1"/>
          <p:nvPr>
            <p:ph idx="1" type="subTitle"/>
          </p:nvPr>
        </p:nvSpPr>
        <p:spPr>
          <a:xfrm>
            <a:off x="2768750" y="3547900"/>
            <a:ext cx="68313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Possible Improvements</a:t>
            </a:r>
            <a:endParaRPr b="1"/>
          </a:p>
        </p:txBody>
      </p:sp>
      <p:sp>
        <p:nvSpPr>
          <p:cNvPr id="243" name="Google Shape;243;p29"/>
          <p:cNvSpPr txBox="1"/>
          <p:nvPr/>
        </p:nvSpPr>
        <p:spPr>
          <a:xfrm>
            <a:off x="271075" y="1233350"/>
            <a:ext cx="116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9"/>
          <p:cNvSpPr txBox="1"/>
          <p:nvPr/>
        </p:nvSpPr>
        <p:spPr>
          <a:xfrm>
            <a:off x="271075" y="2228400"/>
            <a:ext cx="116694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Work on improving the extracted entities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Cleaning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Increase the size of the dataset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With a larger dataset, we can obtain a much better trained model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Run training for more epochs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Using more sophisticated compute resources, we can train the model for more epochs.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According to YOLOv5, more than 3000 epochs are common.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Explore even more techniques and models like Resnet, Faster R-CNN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Task and Goal</a:t>
            </a:r>
            <a:endParaRPr b="1"/>
          </a:p>
        </p:txBody>
      </p:sp>
      <p:sp>
        <p:nvSpPr>
          <p:cNvPr id="177" name="Google Shape;177;p20"/>
          <p:cNvSpPr txBox="1"/>
          <p:nvPr/>
        </p:nvSpPr>
        <p:spPr>
          <a:xfrm>
            <a:off x="149675" y="1047750"/>
            <a:ext cx="1191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283775" y="2721000"/>
            <a:ext cx="11620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 Machine Learning to extract entities from Income Tax Return documents.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There are 15 </a:t>
            </a:r>
            <a:r>
              <a:rPr lang="en-US" sz="1800"/>
              <a:t>entities to be extracted from a document.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Build an optimal model to accomplish the task.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Approaches</a:t>
            </a:r>
            <a:endParaRPr/>
          </a:p>
        </p:txBody>
      </p:sp>
      <p:sp>
        <p:nvSpPr>
          <p:cNvPr id="185" name="Google Shape;185;p21"/>
          <p:cNvSpPr txBox="1"/>
          <p:nvPr/>
        </p:nvSpPr>
        <p:spPr>
          <a:xfrm>
            <a:off x="298175" y="1858950"/>
            <a:ext cx="57465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Approach 1 (Stale)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 existing Python libraries/models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Implemented text extraction (OCR) using PyTesseract, EasyOCR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 weak supervision techniques like Labelling Functions (spaCy Matcher, Regex, simple logic) to extract entities from the generated text</a:t>
            </a:r>
            <a:endParaRPr sz="1800"/>
          </a:p>
        </p:txBody>
      </p:sp>
      <p:sp>
        <p:nvSpPr>
          <p:cNvPr id="186" name="Google Shape;186;p21"/>
          <p:cNvSpPr txBox="1"/>
          <p:nvPr/>
        </p:nvSpPr>
        <p:spPr>
          <a:xfrm>
            <a:off x="6251400" y="1858950"/>
            <a:ext cx="57465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Approach 2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 annotations to train a custom model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Annotated the files provided using Roboflow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Trained a custom model using YOLOv5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Extracted text from the predicted bounding boxes using PyTesseract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Tech Stack</a:t>
            </a:r>
            <a:endParaRPr b="1"/>
          </a:p>
        </p:txBody>
      </p:sp>
      <p:sp>
        <p:nvSpPr>
          <p:cNvPr id="193" name="Google Shape;193;p22"/>
          <p:cNvSpPr txBox="1"/>
          <p:nvPr/>
        </p:nvSpPr>
        <p:spPr>
          <a:xfrm>
            <a:off x="189750" y="1165600"/>
            <a:ext cx="118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"/>
          <p:cNvSpPr txBox="1"/>
          <p:nvPr/>
        </p:nvSpPr>
        <p:spPr>
          <a:xfrm>
            <a:off x="238925" y="2050200"/>
            <a:ext cx="117102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 u="sng"/>
              <a:t>Roboflow</a:t>
            </a:r>
            <a:r>
              <a:rPr lang="en-US" sz="1800"/>
              <a:t>: Annotate dataset, Preprocessing, Augmentations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 u="sng"/>
              <a:t>YOLOv5, Jupyter Notebook</a:t>
            </a:r>
            <a:r>
              <a:rPr lang="en-US" sz="1800"/>
              <a:t>: Train a custom model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 u="sng"/>
              <a:t>OpenCV</a:t>
            </a:r>
            <a:r>
              <a:rPr lang="en-US" sz="1800"/>
              <a:t>: Computer Vision library to read images, add bounding boxes and labels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 u="sng"/>
              <a:t>PyTesseract</a:t>
            </a:r>
            <a:r>
              <a:rPr lang="en-US" sz="1800"/>
              <a:t>: OCR on bounding boxes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 u="sng"/>
              <a:t>PIL, torch, pdf2jpg, json, os, Pandas, NumPy</a:t>
            </a:r>
            <a:r>
              <a:rPr lang="en-US" sz="1800"/>
              <a:t>: Python libraries for various tasks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Annotations, Preprocessing, Augmentations</a:t>
            </a:r>
            <a:endParaRPr b="1"/>
          </a:p>
        </p:txBody>
      </p:sp>
      <p:sp>
        <p:nvSpPr>
          <p:cNvPr id="201" name="Google Shape;201;p23"/>
          <p:cNvSpPr txBox="1"/>
          <p:nvPr/>
        </p:nvSpPr>
        <p:spPr>
          <a:xfrm>
            <a:off x="259325" y="1535700"/>
            <a:ext cx="116694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Create 15 classes, then annotate the given dataset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1 </a:t>
            </a:r>
            <a:r>
              <a:rPr lang="en-US" sz="1800"/>
              <a:t>class</a:t>
            </a:r>
            <a:r>
              <a:rPr lang="en-US" sz="1800"/>
              <a:t> for each entity to be extracted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Preprocessing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Auto-orient - standardize pixel ordering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Resize - resize the dataset images to 1400 x 1400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Larger images allow for better predictions and reading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Augmentations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90 degree rotate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Brightness - [-25%, 25%]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Noise - [0%, 2%]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Outputs per training example = 3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YOLOv5</a:t>
            </a:r>
            <a:endParaRPr b="1"/>
          </a:p>
        </p:txBody>
      </p:sp>
      <p:sp>
        <p:nvSpPr>
          <p:cNvPr id="208" name="Google Shape;208;p24"/>
          <p:cNvSpPr txBox="1"/>
          <p:nvPr/>
        </p:nvSpPr>
        <p:spPr>
          <a:xfrm>
            <a:off x="205100" y="1812750"/>
            <a:ext cx="116694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YOLO (You Only Look Once) is a Machine Learning algorithm used for object detection in images.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The latest version of YOLO in use right now is YOLOv5, which is also used here.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Model configuration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Dataset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Training - 57 images (80%)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Validation - 6 images (10%)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Testing - 7 images (10%)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Weights: YOLOv5.x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Batch Size: 16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Epochs: 150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Save best.pt (best model weights) for future use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850"/>
            <a:ext cx="12188049" cy="35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34550"/>
            <a:ext cx="12188052" cy="287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6553201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0" y="0"/>
            <a:ext cx="5177652" cy="679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131624" y="20300"/>
            <a:ext cx="10145400" cy="660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File Processing</a:t>
            </a:r>
            <a:endParaRPr b="1"/>
          </a:p>
        </p:txBody>
      </p:sp>
      <p:sp>
        <p:nvSpPr>
          <p:cNvPr id="229" name="Google Shape;229;p27"/>
          <p:cNvSpPr txBox="1"/>
          <p:nvPr/>
        </p:nvSpPr>
        <p:spPr>
          <a:xfrm>
            <a:off x="257525" y="1397250"/>
            <a:ext cx="118050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First of all, each file is checked for valid file format/extension.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valid_extension_lists = ["jpg", "jpeg", "png", "tif", "pdf"]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If “pdf”: convert to jpg using pdf2jpg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In case of multi-page PDF, each page is treated as an ITR and stored independently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If “tif”: convert to jpg using OpenCV (cv2)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Pass the image through the trained model (read using cv2)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For each class, we select the bounding box with the highest confidence value.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Read the selected bounding box (RoI) using PyTesseract, and save the output in a dictionary.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Add all the selected bounding boxes to the image and store it.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Export the dictionary to JSON (using json).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Keep adding the dictionary of each file to a DataFrame.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At the end, export this DataFrame to Excel/CSV to see a combined output of all files.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arce Stand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